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3" r:id="rId2"/>
    <p:sldId id="304" r:id="rId3"/>
    <p:sldId id="305" r:id="rId4"/>
    <p:sldId id="306" r:id="rId5"/>
    <p:sldId id="307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3"/>
    <a:srgbClr val="4B94C7"/>
    <a:srgbClr val="F05A28"/>
    <a:srgbClr val="0082C8"/>
    <a:srgbClr val="FFFFFF"/>
    <a:srgbClr val="005A9B"/>
    <a:srgbClr val="00B0F0"/>
    <a:srgbClr val="DE0C17"/>
    <a:srgbClr val="366AA4"/>
    <a:srgbClr val="19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74" autoAdjust="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E2F0D-5604-4843-869D-D6DFD01A271E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FEDAD-8E05-4AD6-B524-496232BA09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713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76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61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96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30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55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44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0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28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61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3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BA03-148A-4023-881A-36489569FE92}" type="datetimeFigureOut">
              <a:rPr lang="ru-RU" smtClean="0"/>
              <a:t>01.06.2023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DB6D6-2338-4B07-87C5-84A2A9CA9A8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9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09" Type="http://schemas.openxmlformats.org/officeDocument/2006/relationships/image" Target="../media/image5.png"/><Relationship Id="rId39" Type="http://schemas.openxmlformats.org/officeDocument/2006/relationships/image" Target="../media/image664.svg"/><Relationship Id="rId3" Type="http://schemas.openxmlformats.org/officeDocument/2006/relationships/image" Target="../media/image2.png"/><Relationship Id="rId108" Type="http://schemas.openxmlformats.org/officeDocument/2006/relationships/image" Target="../media/image4.png"/><Relationship Id="rId2" Type="http://schemas.openxmlformats.org/officeDocument/2006/relationships/hyperlink" Target="https://murmansk.travel/events?category_id=82" TargetMode="External"/><Relationship Id="rId88" Type="http://schemas.openxmlformats.org/officeDocument/2006/relationships/image" Target="../media/image3.png"/><Relationship Id="rId107" Type="http://schemas.openxmlformats.org/officeDocument/2006/relationships/image" Target="../media/image106.svg"/><Relationship Id="rId1" Type="http://schemas.openxmlformats.org/officeDocument/2006/relationships/slideLayout" Target="../slideLayouts/slideLayout2.xml"/><Relationship Id="rId87" Type="http://schemas.openxmlformats.org/officeDocument/2006/relationships/image" Target="../media/image86.svg"/><Relationship Id="rId5" Type="http://schemas.openxmlformats.org/officeDocument/2006/relationships/image" Target="../media/image16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8" Type="http://schemas.microsoft.com/office/2007/relationships/hdphoto" Target="../media/hdphoto1.wdp"/><Relationship Id="rId97" Type="http://schemas.openxmlformats.org/officeDocument/2006/relationships/image" Target="../media/image8.png"/><Relationship Id="rId3" Type="http://schemas.openxmlformats.org/officeDocument/2006/relationships/image" Target="../media/image292.svg"/><Relationship Id="rId2" Type="http://schemas.openxmlformats.org/officeDocument/2006/relationships/image" Target="../media/image6.png"/><Relationship Id="rId9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95" Type="http://schemas.openxmlformats.org/officeDocument/2006/relationships/image" Target="../media/image1059.svg"/><Relationship Id="rId5" Type="http://schemas.openxmlformats.org/officeDocument/2006/relationships/image" Target="../media/image118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 rotWithShape="1">
          <a:blip r:embed="rId2"/>
          <a:srcRect t="24065"/>
          <a:stretch/>
        </p:blipFill>
        <p:spPr>
          <a:xfrm>
            <a:off x="9306482" y="1650409"/>
            <a:ext cx="2885350" cy="5207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8C99865-7D42-4247-A966-459EA6D0B1DE}"/>
              </a:ext>
            </a:extLst>
          </p:cNvPr>
          <p:cNvSpPr txBox="1"/>
          <p:nvPr/>
        </p:nvSpPr>
        <p:spPr>
          <a:xfrm>
            <a:off x="371746" y="5263524"/>
            <a:ext cx="1808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2" charset="-52"/>
              </a:rPr>
              <a:t>Наименование заявителя </a:t>
            </a:r>
            <a:endParaRPr lang="ru-RU" sz="1680" dirty="0">
              <a:solidFill>
                <a:schemeClr val="bg1">
                  <a:lumMod val="50000"/>
                </a:schemeClr>
              </a:solidFill>
              <a:latin typeface="Corki" panose="00000500000000000000" pitchFamily="2" charset="-52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4F322C9-3765-4747-8793-751F30D8E5EE}"/>
              </a:ext>
            </a:extLst>
          </p:cNvPr>
          <p:cNvSpPr/>
          <p:nvPr/>
        </p:nvSpPr>
        <p:spPr>
          <a:xfrm>
            <a:off x="371746" y="2587615"/>
            <a:ext cx="8285143" cy="1725851"/>
          </a:xfrm>
          <a:prstGeom prst="rect">
            <a:avLst/>
          </a:prstGeom>
        </p:spPr>
        <p:txBody>
          <a:bodyPr wrap="square" lIns="91433" tIns="45717" rIns="91433" bIns="45717">
            <a:spAutoFit/>
          </a:bodyPr>
          <a:lstStyle/>
          <a:p>
            <a:pPr>
              <a:lnSpc>
                <a:spcPct val="80000"/>
              </a:lnSpc>
            </a:pPr>
            <a:r>
              <a:rPr lang="ru-RU" sz="6600" dirty="0" smtClean="0">
                <a:solidFill>
                  <a:srgbClr val="1483C5"/>
                </a:solidFill>
                <a:latin typeface="Corki" panose="00000500000000000000" pitchFamily="50" charset="-52"/>
              </a:rPr>
              <a:t>НАИМЕНОВАНИЕ </a:t>
            </a:r>
          </a:p>
          <a:p>
            <a:pPr>
              <a:lnSpc>
                <a:spcPct val="80000"/>
              </a:lnSpc>
            </a:pPr>
            <a:r>
              <a:rPr lang="ru-RU" sz="6600" dirty="0" smtClean="0">
                <a:solidFill>
                  <a:srgbClr val="1483C5"/>
                </a:solidFill>
                <a:latin typeface="Corki" panose="00000500000000000000" pitchFamily="50" charset="-52"/>
              </a:rPr>
              <a:t>ПРОЕКТА </a:t>
            </a:r>
            <a:endParaRPr lang="ru-RU" sz="6600" dirty="0">
              <a:solidFill>
                <a:srgbClr val="1483C5"/>
              </a:solidFill>
              <a:latin typeface="Corki" panose="00000500000000000000" pitchFamily="50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457669" y="336868"/>
            <a:ext cx="2900361" cy="351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96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Логотип предприятия </a:t>
            </a:r>
            <a:endParaRPr lang="ru-RU" sz="2096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216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3">
            <a:hlinkClick r:id="rId2"/>
          </p:cNvPr>
          <p:cNvSpPr/>
          <p:nvPr/>
        </p:nvSpPr>
        <p:spPr>
          <a:xfrm>
            <a:off x="0" y="0"/>
            <a:ext cx="3936763" cy="6858000"/>
          </a:xfrm>
          <a:prstGeom prst="rect">
            <a:avLst/>
          </a:prstGeom>
          <a:solidFill>
            <a:schemeClr val="bg1">
              <a:lumMod val="75000"/>
              <a:alpha val="53725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0883" y="139798"/>
            <a:ext cx="3379625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67" spc="-62" dirty="0" smtClean="0">
                <a:latin typeface="Corki" panose="00000500000000000000" pitchFamily="50" charset="-52"/>
                <a:cs typeface="Tahoma"/>
              </a:rPr>
              <a:t>ИНФОРМАЦИЯ О ПРЕДПРИЯТИИ </a:t>
            </a:r>
            <a:endParaRPr lang="ru-RU" sz="2667" dirty="0">
              <a:latin typeface="Corki" panose="000005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86399" y="3575366"/>
            <a:ext cx="2891150" cy="280123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Фото продукции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86399" y="642564"/>
            <a:ext cx="2891150" cy="280123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Фото предприятия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10186" y="642564"/>
            <a:ext cx="2891150" cy="280123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Фото коллектива/ </a:t>
            </a:r>
          </a:p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фото производимой продукции/</a:t>
            </a:r>
          </a:p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фото предприятия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10186" y="3575366"/>
            <a:ext cx="2891150" cy="280123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Фото предприятия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1976" y="887978"/>
            <a:ext cx="3662867" cy="705394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6580" y="813955"/>
            <a:ext cx="809898" cy="853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1976" y="2105751"/>
            <a:ext cx="3662867" cy="1038101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96580" y="2031729"/>
            <a:ext cx="809898" cy="853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59455" y="4751784"/>
            <a:ext cx="3662867" cy="1183286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04059" y="4677761"/>
            <a:ext cx="809898" cy="853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15910" y="1044367"/>
            <a:ext cx="1547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35529">
              <a:defRPr/>
            </a:pPr>
            <a:r>
              <a:rPr lang="ru-RU" dirty="0" smtClean="0">
                <a:latin typeface="Corki" panose="00000500000000000000" pitchFamily="50" charset="-52"/>
              </a:rPr>
              <a:t>Год начала работы:</a:t>
            </a:r>
            <a:endParaRPr lang="ru-RU" dirty="0">
              <a:latin typeface="Corki" panose="00000500000000000000" pitchFamily="50" charset="-52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06478" y="2128653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35529">
              <a:defRPr/>
            </a:pPr>
            <a:r>
              <a:rPr lang="ru-RU" dirty="0" smtClean="0">
                <a:latin typeface="Corki" panose="00000500000000000000" pitchFamily="50" charset="-52"/>
              </a:rPr>
              <a:t>Место расположения:</a:t>
            </a:r>
            <a:endParaRPr lang="ru-RU" dirty="0">
              <a:latin typeface="Corki" panose="00000500000000000000" pitchFamily="50" charset="-52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15910" y="3309814"/>
            <a:ext cx="2444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35529">
              <a:defRPr/>
            </a:pPr>
            <a:r>
              <a:rPr lang="ru-RU" dirty="0" smtClean="0">
                <a:latin typeface="Corki" panose="00000500000000000000" pitchFamily="50" charset="-52"/>
              </a:rPr>
              <a:t>Основной профиль деятельности:</a:t>
            </a:r>
            <a:endParaRPr lang="ru-RU" dirty="0">
              <a:latin typeface="Corki" panose="00000500000000000000" pitchFamily="50" charset="-52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94832" y="4728882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35529">
              <a:defRPr/>
            </a:pPr>
            <a:r>
              <a:rPr lang="ru-RU" dirty="0" smtClean="0">
                <a:latin typeface="Corki" panose="00000500000000000000" pitchFamily="50" charset="-52"/>
              </a:rPr>
              <a:t>Производимая продукция: </a:t>
            </a:r>
            <a:endParaRPr lang="ru-RU" dirty="0">
              <a:latin typeface="Corki" panose="00000500000000000000" pitchFamily="50" charset="-52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9455" y="3338085"/>
            <a:ext cx="3662867" cy="1183286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81036" y="3249503"/>
            <a:ext cx="809898" cy="853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6024CCD6-73B0-4E42-8975-024E1F7D69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7"/>
              </a:ext>
            </a:extLst>
          </a:blip>
          <a:stretch>
            <a:fillRect/>
          </a:stretch>
        </p:blipFill>
        <p:spPr>
          <a:xfrm>
            <a:off x="373425" y="4762631"/>
            <a:ext cx="671166" cy="671166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0625DC3D-9154-4D38-8888-1371C671B093}"/>
              </a:ext>
            </a:extLst>
          </p:cNvPr>
          <p:cNvPicPr>
            <a:picLocks noChangeAspect="1"/>
          </p:cNvPicPr>
          <p:nvPr/>
        </p:nvPicPr>
        <p:blipFill>
          <a:blip r:embed="rId8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7"/>
              </a:ext>
            </a:extLst>
          </a:blip>
          <a:stretch>
            <a:fillRect/>
          </a:stretch>
        </p:blipFill>
        <p:spPr>
          <a:xfrm>
            <a:off x="383710" y="2128653"/>
            <a:ext cx="650595" cy="650595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526EB723-9B5B-4B01-ABF8-D39563AB0BAB}"/>
              </a:ext>
            </a:extLst>
          </p:cNvPr>
          <p:cNvPicPr>
            <a:picLocks noChangeAspect="1"/>
          </p:cNvPicPr>
          <p:nvPr/>
        </p:nvPicPr>
        <p:blipFill>
          <a:blip r:embed="rId10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9059" y="963209"/>
            <a:ext cx="553851" cy="553851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30A7EF90-D56D-4939-9350-3D28704F1224}"/>
              </a:ext>
            </a:extLst>
          </p:cNvPr>
          <p:cNvPicPr>
            <a:picLocks noChangeAspect="1"/>
          </p:cNvPicPr>
          <p:nvPr/>
        </p:nvPicPr>
        <p:blipFill>
          <a:blip r:embed="rId10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43275" y="3409147"/>
            <a:ext cx="539998" cy="539998"/>
          </a:xfrm>
          <a:prstGeom prst="rect">
            <a:avLst/>
          </a:prstGeom>
        </p:spPr>
      </p:pic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0183817" y="139798"/>
            <a:ext cx="2008183" cy="351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96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Логотип предприятия </a:t>
            </a:r>
            <a:endParaRPr lang="ru-RU" sz="2096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981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0883" y="139798"/>
            <a:ext cx="4524762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67" spc="-62" dirty="0" smtClean="0">
                <a:solidFill>
                  <a:srgbClr val="006FB3"/>
                </a:solidFill>
                <a:latin typeface="Corki" panose="00000500000000000000" pitchFamily="50" charset="-52"/>
                <a:cs typeface="Tahoma"/>
              </a:rPr>
              <a:t>ПРОГРАММА ПОСЕЩЕНИЯ </a:t>
            </a:r>
            <a:r>
              <a:rPr lang="ru-RU" sz="2667" spc="-62" dirty="0" smtClean="0">
                <a:solidFill>
                  <a:srgbClr val="006FB3"/>
                </a:solidFill>
                <a:latin typeface="Corki" panose="00000500000000000000" pitchFamily="50" charset="-52"/>
                <a:cs typeface="Tahoma"/>
              </a:rPr>
              <a:t>(Э</a:t>
            </a:r>
            <a:r>
              <a:rPr lang="ru-RU" sz="2667" spc="-62" dirty="0" smtClean="0">
                <a:solidFill>
                  <a:srgbClr val="006FB3"/>
                </a:solidFill>
                <a:latin typeface="Corki" panose="00000500000000000000" pitchFamily="50" charset="-52"/>
                <a:cs typeface="Tahoma"/>
              </a:rPr>
              <a:t>КСКУРСИИ)</a:t>
            </a:r>
            <a:endParaRPr lang="ru-RU" sz="2667" dirty="0">
              <a:solidFill>
                <a:srgbClr val="006FB3"/>
              </a:solidFill>
              <a:latin typeface="Corki" panose="00000500000000000000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9242" y="1012342"/>
            <a:ext cx="4775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Схематично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программа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посещения с указанием точек остановки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0183817" y="139798"/>
            <a:ext cx="2008183" cy="351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96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Логотип предприятия </a:t>
            </a:r>
            <a:endParaRPr lang="ru-RU" sz="2096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856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0883" y="139798"/>
            <a:ext cx="4524762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67" spc="-62" dirty="0" smtClean="0">
                <a:solidFill>
                  <a:srgbClr val="006FB3"/>
                </a:solidFill>
                <a:latin typeface="Corki" panose="00000500000000000000" pitchFamily="50" charset="-52"/>
                <a:cs typeface="Tahoma"/>
              </a:rPr>
              <a:t>ИНФОРМАЦИЯ </a:t>
            </a:r>
            <a:endParaRPr lang="ru-RU" sz="2667" dirty="0">
              <a:solidFill>
                <a:srgbClr val="006FB3"/>
              </a:solidFill>
              <a:latin typeface="Corki" panose="00000500000000000000" pitchFamily="50" charset="-52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41831" y="2677445"/>
            <a:ext cx="4811283" cy="2691768"/>
            <a:chOff x="341830" y="2985362"/>
            <a:chExt cx="4811283" cy="269176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41830" y="2985362"/>
              <a:ext cx="4811283" cy="269176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Corki" panose="00000500000000000000" pitchFamily="50" charset="-52"/>
                </a:rPr>
                <a:t>Описание целевой аудитории, указание размера группы  </a:t>
              </a:r>
              <a:endParaRPr lang="ru-RU" dirty="0">
                <a:solidFill>
                  <a:schemeClr val="bg1"/>
                </a:solidFill>
                <a:latin typeface="Corki" panose="00000500000000000000" pitchFamily="50" charset="-52"/>
              </a:endParaRPr>
            </a:p>
          </p:txBody>
        </p:sp>
        <p:sp>
          <p:nvSpPr>
            <p:cNvPr id="2" name="Овал 1"/>
            <p:cNvSpPr/>
            <p:nvPr/>
          </p:nvSpPr>
          <p:spPr>
            <a:xfrm>
              <a:off x="3990886" y="3156278"/>
              <a:ext cx="922946" cy="9571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FA00B216-6100-44E3-83A6-032565570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5"/>
                </a:ext>
              </a:extLst>
            </a:blip>
            <a:stretch>
              <a:fillRect/>
            </a:stretch>
          </p:blipFill>
          <p:spPr>
            <a:xfrm>
              <a:off x="4142931" y="3325415"/>
              <a:ext cx="618855" cy="618855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/>
        </p:nvGrpSpPr>
        <p:grpSpPr>
          <a:xfrm>
            <a:off x="341831" y="1021459"/>
            <a:ext cx="4811283" cy="1585008"/>
            <a:chOff x="341831" y="1021459"/>
            <a:chExt cx="4811283" cy="158500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41831" y="1021459"/>
              <a:ext cx="4811283" cy="1585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Corki" panose="00000500000000000000" pitchFamily="50" charset="-52"/>
                </a:rPr>
                <a:t>Стоимость </a:t>
              </a:r>
              <a:endParaRPr lang="ru-RU" dirty="0">
                <a:solidFill>
                  <a:schemeClr val="bg1"/>
                </a:solidFill>
                <a:latin typeface="Corki" panose="00000500000000000000" pitchFamily="50" charset="-52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2932" y="1092437"/>
              <a:ext cx="922946" cy="9571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xmlns="" id="{F29D2257-317B-480A-B629-8C938766E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9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90439" y="1258415"/>
              <a:ext cx="582444" cy="582444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5300621" y="1021459"/>
            <a:ext cx="4811283" cy="1585008"/>
            <a:chOff x="5604616" y="1021459"/>
            <a:chExt cx="4811283" cy="1585008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5604616" y="1021459"/>
              <a:ext cx="4811283" cy="158500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B94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rgbClr val="006FB3"/>
                  </a:solidFill>
                  <a:latin typeface="Corki" panose="00000500000000000000" pitchFamily="50" charset="-52"/>
                </a:rPr>
                <a:t>Периодичность проведения экскурсий </a:t>
              </a:r>
              <a:endParaRPr lang="ru-RU" dirty="0">
                <a:solidFill>
                  <a:srgbClr val="006FB3"/>
                </a:solidFill>
                <a:latin typeface="Corki" panose="00000500000000000000" pitchFamily="50" charset="-52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9407495" y="1092437"/>
              <a:ext cx="864549" cy="896570"/>
            </a:xfrm>
            <a:prstGeom prst="ellipse">
              <a:avLst/>
            </a:prstGeom>
            <a:solidFill>
              <a:srgbClr val="006FB3"/>
            </a:solidFill>
            <a:ln>
              <a:solidFill>
                <a:srgbClr val="4B94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xmlns="" id="{33DE15D9-5219-40FC-8046-BFB815FEA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97" cstate="print">
              <a:extLst>
                <a:ext uri="{BEBA8EAE-BF5A-486C-A8C5-ECC9F3942E4B}">
                  <a14:imgProps xmlns:a14="http://schemas.microsoft.com/office/drawing/2010/main">
                    <a14:imgLayer r:embed="rId98">
                      <a14:imgEffect>
                        <a14:sharpenSoften amount="-100000"/>
                      </a14:imgEffect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582895" y="1288611"/>
              <a:ext cx="522052" cy="522052"/>
            </a:xfrm>
            <a:prstGeom prst="rect">
              <a:avLst/>
            </a:prstGeom>
          </p:spPr>
        </p:pic>
      </p:grpSp>
      <p:sp>
        <p:nvSpPr>
          <p:cNvPr id="15" name="Прямоугольник 14"/>
          <p:cNvSpPr/>
          <p:nvPr/>
        </p:nvSpPr>
        <p:spPr>
          <a:xfrm>
            <a:off x="5300621" y="2677445"/>
            <a:ext cx="2803851" cy="2691768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Иллюстрация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51978" y="2677445"/>
            <a:ext cx="3635221" cy="2691768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Иллюстрация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0183817" y="139798"/>
            <a:ext cx="2008183" cy="351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96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Логотип предприятия </a:t>
            </a:r>
            <a:endParaRPr lang="ru-RU" sz="2096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2869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0883" y="139798"/>
            <a:ext cx="4524762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67" spc="-62" dirty="0" smtClean="0">
                <a:solidFill>
                  <a:srgbClr val="006FB3"/>
                </a:solidFill>
                <a:latin typeface="Corki" panose="00000500000000000000" pitchFamily="50" charset="-52"/>
                <a:cs typeface="Tahoma"/>
              </a:rPr>
              <a:t>КОНТАКТНЫЕ ДАННЫЕ </a:t>
            </a:r>
            <a:endParaRPr lang="ru-RU" sz="2667" dirty="0">
              <a:solidFill>
                <a:srgbClr val="006FB3"/>
              </a:solidFill>
              <a:latin typeface="Corki" panose="00000500000000000000" pitchFamily="50" charset="-52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260883" y="1458459"/>
            <a:ext cx="2008183" cy="351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96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Логотип предприятия </a:t>
            </a:r>
            <a:endParaRPr lang="ru-RU" sz="2096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029905" y="3364240"/>
            <a:ext cx="9465340" cy="495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34"/>
              </a:lnSpc>
            </a:pPr>
            <a:r>
              <a:rPr lang="ru-RU" sz="2667" dirty="0">
                <a:solidFill>
                  <a:schemeClr val="bg1">
                    <a:lumMod val="65000"/>
                  </a:schemeClr>
                </a:solidFill>
                <a:latin typeface="Corki" panose="00000500000000000000" pitchFamily="50" charset="-52"/>
              </a:rPr>
              <a:t>Адрес электронной почты</a:t>
            </a:r>
            <a:r>
              <a:rPr lang="ru-RU" sz="2667" dirty="0" smtClean="0">
                <a:solidFill>
                  <a:schemeClr val="bg1">
                    <a:lumMod val="65000"/>
                  </a:schemeClr>
                </a:solidFill>
                <a:latin typeface="Corki" panose="00000500000000000000" pitchFamily="50" charset="-52"/>
              </a:rPr>
              <a:t>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029905" y="4261909"/>
            <a:ext cx="9465340" cy="495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34"/>
              </a:lnSpc>
            </a:pPr>
            <a:r>
              <a:rPr lang="ru-RU" sz="2667" dirty="0">
                <a:solidFill>
                  <a:schemeClr val="bg1">
                    <a:lumMod val="65000"/>
                  </a:schemeClr>
                </a:solidFill>
                <a:latin typeface="Corki" panose="00000500000000000000" pitchFamily="50" charset="-52"/>
              </a:rPr>
              <a:t>Телефон</a:t>
            </a:r>
            <a:r>
              <a:rPr lang="ru-RU" sz="2667" dirty="0" smtClean="0">
                <a:solidFill>
                  <a:schemeClr val="bg1">
                    <a:lumMod val="65000"/>
                  </a:schemeClr>
                </a:solidFill>
                <a:latin typeface="Corki" panose="00000500000000000000" pitchFamily="50" charset="-52"/>
              </a:rPr>
              <a:t>:</a:t>
            </a:r>
            <a:endParaRPr lang="ru-RU" sz="2667" dirty="0">
              <a:solidFill>
                <a:schemeClr val="bg1">
                  <a:lumMod val="65000"/>
                </a:schemeClr>
              </a:solidFill>
              <a:latin typeface="Corki" panose="00000500000000000000" pitchFamily="50" charset="-52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F252AA98-BA7F-4F2C-BF8D-AA6A50417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906" y="140537"/>
            <a:ext cx="5617527" cy="423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7645564" y="1330883"/>
            <a:ext cx="2849681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96" dirty="0" err="1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Скрин</a:t>
            </a:r>
            <a:r>
              <a:rPr lang="ru-RU" sz="2096" dirty="0" smtClean="0">
                <a:solidFill>
                  <a:schemeClr val="bg1">
                    <a:lumMod val="50000"/>
                  </a:schemeClr>
                </a:solidFill>
                <a:latin typeface="Corki" panose="00000500000000000000" pitchFamily="50" charset="-52"/>
              </a:rPr>
              <a:t> сайта предприятия</a:t>
            </a:r>
            <a:endParaRPr lang="ru-RU" sz="2096" dirty="0">
              <a:solidFill>
                <a:schemeClr val="bg1">
                  <a:lumMod val="50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029905" y="5066719"/>
            <a:ext cx="9465340" cy="495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34"/>
              </a:lnSpc>
            </a:pPr>
            <a:r>
              <a:rPr lang="ru-RU" sz="2667" dirty="0" smtClean="0">
                <a:solidFill>
                  <a:schemeClr val="bg1">
                    <a:lumMod val="65000"/>
                  </a:schemeClr>
                </a:solidFill>
                <a:latin typeface="Corki" panose="00000500000000000000" pitchFamily="50" charset="-52"/>
              </a:rPr>
              <a:t>Сайт: </a:t>
            </a:r>
            <a:endParaRPr lang="ru-RU" sz="2667" dirty="0">
              <a:solidFill>
                <a:schemeClr val="bg1">
                  <a:lumMod val="65000"/>
                </a:schemeClr>
              </a:solidFill>
              <a:latin typeface="Corki" panose="00000500000000000000" pitchFamily="50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029905" y="5824264"/>
            <a:ext cx="9465340" cy="495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34"/>
              </a:lnSpc>
            </a:pPr>
            <a:r>
              <a:rPr lang="ru-RU" sz="2667" dirty="0" smtClean="0">
                <a:solidFill>
                  <a:schemeClr val="bg1">
                    <a:lumMod val="65000"/>
                  </a:schemeClr>
                </a:solidFill>
                <a:latin typeface="Corki" panose="00000500000000000000" pitchFamily="50" charset="-52"/>
              </a:rPr>
              <a:t>Социальные сети: </a:t>
            </a:r>
            <a:endParaRPr lang="ru-RU" sz="2667" dirty="0">
              <a:solidFill>
                <a:schemeClr val="bg1">
                  <a:lumMod val="65000"/>
                </a:schemeClr>
              </a:solidFill>
              <a:latin typeface="Corki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613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88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Corki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Хабарова Ю.А.</dc:creator>
  <cp:lastModifiedBy>Шулина М.В.</cp:lastModifiedBy>
  <cp:revision>191</cp:revision>
  <cp:lastPrinted>2023-06-01T13:01:28Z</cp:lastPrinted>
  <dcterms:created xsi:type="dcterms:W3CDTF">2022-11-23T08:01:29Z</dcterms:created>
  <dcterms:modified xsi:type="dcterms:W3CDTF">2023-06-01T13:16:01Z</dcterms:modified>
</cp:coreProperties>
</file>